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85" r:id="rId12"/>
    <p:sldId id="279" r:id="rId13"/>
    <p:sldId id="293" r:id="rId14"/>
    <p:sldId id="302" r:id="rId15"/>
    <p:sldId id="303" r:id="rId16"/>
    <p:sldId id="313" r:id="rId17"/>
    <p:sldId id="304" r:id="rId18"/>
    <p:sldId id="305" r:id="rId19"/>
    <p:sldId id="306" r:id="rId20"/>
    <p:sldId id="314" r:id="rId21"/>
    <p:sldId id="307" r:id="rId22"/>
    <p:sldId id="263" r:id="rId23"/>
    <p:sldId id="308" r:id="rId24"/>
    <p:sldId id="310" r:id="rId25"/>
    <p:sldId id="311" r:id="rId26"/>
    <p:sldId id="312" r:id="rId27"/>
    <p:sldId id="315" r:id="rId28"/>
    <p:sldId id="318" r:id="rId29"/>
    <p:sldId id="316" r:id="rId30"/>
    <p:sldId id="317" r:id="rId31"/>
    <p:sldId id="319" r:id="rId32"/>
    <p:sldId id="320" r:id="rId33"/>
    <p:sldId id="321" r:id="rId34"/>
    <p:sldId id="322" r:id="rId35"/>
    <p:sldId id="323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4660"/>
  </p:normalViewPr>
  <p:slideViewPr>
    <p:cSldViewPr>
      <p:cViewPr>
        <p:scale>
          <a:sx n="70" d="100"/>
          <a:sy n="70" d="100"/>
        </p:scale>
        <p:origin x="-131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F472-A694-485C-AC16-E2F095821D5A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D2A6-F5DA-477D-BE6F-87653B3EA03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F472-A694-485C-AC16-E2F095821D5A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D2A6-F5DA-477D-BE6F-87653B3EA03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F472-A694-485C-AC16-E2F095821D5A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D2A6-F5DA-477D-BE6F-87653B3EA03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F472-A694-485C-AC16-E2F095821D5A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D2A6-F5DA-477D-BE6F-87653B3EA03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F472-A694-485C-AC16-E2F095821D5A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D2A6-F5DA-477D-BE6F-87653B3EA03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F472-A694-485C-AC16-E2F095821D5A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D2A6-F5DA-477D-BE6F-87653B3EA03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F472-A694-485C-AC16-E2F095821D5A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D2A6-F5DA-477D-BE6F-87653B3EA03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F472-A694-485C-AC16-E2F095821D5A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D2A6-F5DA-477D-BE6F-87653B3EA03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F472-A694-485C-AC16-E2F095821D5A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D2A6-F5DA-477D-BE6F-87653B3EA03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F472-A694-485C-AC16-E2F095821D5A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D2A6-F5DA-477D-BE6F-87653B3EA035}" type="slidenum">
              <a:rPr lang="en-GB" smtClean="0"/>
              <a:t>‹#›</a:t>
            </a:fld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F472-A694-485C-AC16-E2F095821D5A}" type="datetimeFigureOut">
              <a:rPr lang="en-GB" smtClean="0"/>
              <a:t>07/01/2016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15D2A6-F5DA-477D-BE6F-87653B3EA035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5A15D2A6-F5DA-477D-BE6F-87653B3EA035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8AFF472-A694-485C-AC16-E2F095821D5A}" type="datetimeFigureOut">
              <a:rPr lang="en-GB" smtClean="0"/>
              <a:t>07/01/2016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56.jpeg"/><Relationship Id="rId7" Type="http://schemas.openxmlformats.org/officeDocument/2006/relationships/image" Target="../media/image60.jp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>
                <a:solidFill>
                  <a:srgbClr val="0070C0"/>
                </a:solidFill>
              </a:rPr>
              <a:t>N</a:t>
            </a:r>
            <a:r>
              <a:rPr lang="en-US" sz="8000" dirty="0" smtClean="0">
                <a:solidFill>
                  <a:srgbClr val="0070C0"/>
                </a:solidFill>
              </a:rPr>
              <a:t>ew </a:t>
            </a:r>
            <a:r>
              <a:rPr lang="en-US" sz="8000" dirty="0">
                <a:solidFill>
                  <a:srgbClr val="0070C0"/>
                </a:solidFill>
              </a:rPr>
              <a:t>I</a:t>
            </a:r>
            <a:r>
              <a:rPr lang="en-US" sz="8000" dirty="0" smtClean="0">
                <a:solidFill>
                  <a:srgbClr val="0070C0"/>
                </a:solidFill>
              </a:rPr>
              <a:t>nitiatives </a:t>
            </a:r>
            <a:endParaRPr lang="en-GB" sz="8000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400" dirty="0" smtClean="0">
                <a:solidFill>
                  <a:srgbClr val="002060"/>
                </a:solidFill>
              </a:rPr>
              <a:t>Western North Region </a:t>
            </a:r>
          </a:p>
          <a:p>
            <a:pPr algn="r"/>
            <a:r>
              <a:rPr lang="en-US" sz="2400" dirty="0" smtClean="0">
                <a:solidFill>
                  <a:srgbClr val="002060"/>
                </a:solidFill>
              </a:rPr>
              <a:t>2015</a:t>
            </a:r>
            <a:endParaRPr lang="en-GB" sz="2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974080"/>
            <a:ext cx="1143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GSM Module SIM 900A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47800" y="1405342"/>
            <a:ext cx="1124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Hardware</a:t>
            </a:r>
            <a:endParaRPr lang="en-US" dirty="0"/>
          </a:p>
        </p:txBody>
      </p:sp>
      <p:pic>
        <p:nvPicPr>
          <p:cNvPr id="2050" name="Picture 2" descr="C:\Users\GAYATHRI\Desktop\a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30618"/>
            <a:ext cx="717764" cy="51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62795" y="1981200"/>
            <a:ext cx="1241318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SIM 900A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849318" y="3962400"/>
            <a:ext cx="1468272" cy="835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USB </a:t>
            </a:r>
            <a:r>
              <a:rPr lang="en-US" b="1" dirty="0"/>
              <a:t>To </a:t>
            </a:r>
            <a:r>
              <a:rPr lang="en-US" b="1" dirty="0" smtClean="0"/>
              <a:t>TTL (Rx,Tx</a:t>
            </a:r>
            <a:r>
              <a:rPr lang="en-US" b="1" dirty="0"/>
              <a:t>) </a:t>
            </a:r>
            <a:r>
              <a:rPr lang="en-US" b="1" dirty="0" smtClean="0"/>
              <a:t>Converter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 rot="5400000">
            <a:off x="1098390" y="3314700"/>
            <a:ext cx="838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9790" y="5715000"/>
            <a:ext cx="1295400" cy="835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Any PC</a:t>
            </a:r>
          </a:p>
          <a:p>
            <a:pPr algn="ctr"/>
            <a:r>
              <a:rPr lang="en-US" dirty="0" smtClean="0"/>
              <a:t>(Computer)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5400000">
            <a:off x="1215924" y="5195172"/>
            <a:ext cx="603131" cy="180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:\Users\GAYATHRI\Desktop\Robomart-Robomart-Usb-To-Ttl-rx-tx-Converter-3c0ec8d0-8717-4a34-a2fa-3567190fee1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994" y="3493399"/>
            <a:ext cx="379095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GAYATHRI\Desktop\new-sim900-gsm-gprs-shield-module-development-board-icomsat-ki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163" y="1380321"/>
            <a:ext cx="2638613" cy="204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79" y="5070355"/>
            <a:ext cx="2971800" cy="1605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504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Gsm Module SIM 900A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47800" y="1405342"/>
            <a:ext cx="1124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Hardware</a:t>
            </a:r>
            <a:endParaRPr lang="en-US" dirty="0"/>
          </a:p>
        </p:txBody>
      </p:sp>
      <p:pic>
        <p:nvPicPr>
          <p:cNvPr id="2050" name="Picture 2" descr="C:\Users\GAYATHRI\Desktop\a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30618"/>
            <a:ext cx="717764" cy="51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6936" y="2101334"/>
            <a:ext cx="7799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Read Message From Customer And,  Function The Message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596072" y="2541348"/>
            <a:ext cx="6477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SMS FOR UPDATING CUSTOMER LOCATION :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&lt;LOG&gt; _ &lt;LAT&gt; _ &lt;COMPLAINT&gt;</a:t>
            </a:r>
          </a:p>
          <a:p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7.5343    80.4532    This is my location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3449177"/>
            <a:ext cx="6477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SMS FOR CHANGING CUSTOMER PASSWORD 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</a:t>
            </a:r>
          </a:p>
          <a:p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</a:t>
            </a:r>
            <a:r>
              <a:rPr lang="en-US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PASS 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_ </a:t>
            </a:r>
            <a:r>
              <a:rPr lang="en-US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&lt;NEW PASS&gt; 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_ </a:t>
            </a:r>
            <a:r>
              <a:rPr lang="en-US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&lt;OLD PASS&gt;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</a:t>
            </a:r>
            <a:r>
              <a:rPr lang="en-US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PASS    NewMY#*@Pas    old#$129pASS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0241" y="4350435"/>
            <a:ext cx="6477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SMS FOR DIALOG USER RESTATRT COMPUTER :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</a:t>
            </a:r>
            <a:r>
              <a:rPr lang="en-US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OFFPC 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_ </a:t>
            </a:r>
            <a:r>
              <a:rPr lang="en-US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&lt;PASS WORD&gt; 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_ </a:t>
            </a:r>
            <a:endParaRPr lang="en-US" b="1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 OFFPC </a:t>
            </a:r>
            <a:r>
              <a:rPr lang="en-US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	NewMY#*@Pas   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63591" y="5530334"/>
            <a:ext cx="1295400" cy="835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Any PC</a:t>
            </a:r>
          </a:p>
          <a:p>
            <a:pPr algn="ctr"/>
            <a:r>
              <a:rPr lang="en-US" dirty="0" smtClean="0"/>
              <a:t>(Computer)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2737620" y="5858164"/>
            <a:ext cx="1670158" cy="180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01654" y="5530334"/>
            <a:ext cx="1295400" cy="835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Online Server</a:t>
            </a:r>
          </a:p>
          <a:p>
            <a:pPr algn="ctr"/>
            <a:r>
              <a:rPr lang="en-US" dirty="0" smtClean="0"/>
              <a:t>(Computer)</a:t>
            </a:r>
            <a:endParaRPr lang="en-US" dirty="0"/>
          </a:p>
        </p:txBody>
      </p:sp>
      <p:pic>
        <p:nvPicPr>
          <p:cNvPr id="3" name="Picture 2" descr="C:\Users\GAYATHRI\Desktop\ddd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655080"/>
            <a:ext cx="2063239" cy="251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9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Mobile Customer </a:t>
            </a:r>
            <a:r>
              <a:rPr lang="en-US" b="1" dirty="0">
                <a:solidFill>
                  <a:srgbClr val="0070C0"/>
                </a:solidFill>
              </a:rPr>
              <a:t>Tracer</a:t>
            </a:r>
            <a:endParaRPr lang="en-US" dirty="0"/>
          </a:p>
        </p:txBody>
      </p:sp>
      <p:pic>
        <p:nvPicPr>
          <p:cNvPr id="6146" name="Picture 2" descr="C:\Users\GAYATHRI\Desktop\DS\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734" y="1334573"/>
            <a:ext cx="2819400" cy="422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GAYATHRI\Desktop\DS\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767" y="1311826"/>
            <a:ext cx="2819400" cy="422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GAYATHRI\Desktop\DS\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35" y="1311826"/>
            <a:ext cx="2819401" cy="422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2792104" y="3312456"/>
            <a:ext cx="381000" cy="227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5124734" y="3312456"/>
            <a:ext cx="381000" cy="227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4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Mobile Customer Tracer</a:t>
            </a:r>
            <a:endParaRPr lang="en-US" dirty="0"/>
          </a:p>
        </p:txBody>
      </p:sp>
      <p:pic>
        <p:nvPicPr>
          <p:cNvPr id="7170" name="Picture 2" descr="C:\Users\GAYATHRI\Desktop\DS\logo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83" y="1752445"/>
            <a:ext cx="1393517" cy="139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GAYATHRI\Desktop\ww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841" y="1662993"/>
            <a:ext cx="1502569" cy="15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GAYATHRI\Desktop\android-wallpaper5_2560x1600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930" y="3733800"/>
            <a:ext cx="477672" cy="47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04733" y="4343400"/>
            <a:ext cx="158126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Android Codes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Java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Xml</a:t>
            </a:r>
          </a:p>
          <a:p>
            <a:r>
              <a:rPr lang="en-US" b="1" dirty="0" err="1" smtClean="0">
                <a:solidFill>
                  <a:srgbClr val="0070C0"/>
                </a:solidFill>
              </a:rPr>
              <a:t>Sope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51097" y="4351426"/>
            <a:ext cx="18920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ASP.NET URL LINK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ASP.NET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C#</a:t>
            </a:r>
          </a:p>
        </p:txBody>
      </p:sp>
      <p:pic>
        <p:nvPicPr>
          <p:cNvPr id="7173" name="Picture 5" descr="C:\Users\GAYATHRI\Desktop\asplogo-squar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43" y="3661481"/>
            <a:ext cx="637763" cy="63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GAYATHRI\Desktop\sqlserv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793" y="3733800"/>
            <a:ext cx="837151" cy="51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018678" y="4343400"/>
            <a:ext cx="18133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</a:t>
            </a:r>
            <a:r>
              <a:rPr lang="en-US" b="1" dirty="0" smtClean="0">
                <a:solidFill>
                  <a:srgbClr val="0070C0"/>
                </a:solidFill>
              </a:rPr>
              <a:t>edicated Server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MS SQL</a:t>
            </a:r>
          </a:p>
        </p:txBody>
      </p:sp>
      <p:pic>
        <p:nvPicPr>
          <p:cNvPr id="7179" name="Picture 11" descr="C:\Users\GAYATHRI\Desktop\Dedicated-server++++++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592" y="1450181"/>
            <a:ext cx="2437311" cy="177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2514600" y="2338784"/>
            <a:ext cx="736497" cy="252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5143153" y="2338784"/>
            <a:ext cx="1029047" cy="252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6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Mobile Customer Tracer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19200" y="1676400"/>
            <a:ext cx="6477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Customer Add New Complaint.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Get Customer Location Details</a:t>
            </a:r>
            <a:r>
              <a:rPr lang="en-US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Get Customer Signal Details.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Trace 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Customer </a:t>
            </a:r>
            <a:r>
              <a:rPr lang="en-US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Signals.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Get Customer Neighbor Cell </a:t>
            </a:r>
            <a:r>
              <a:rPr lang="en-US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Information</a:t>
            </a:r>
          </a:p>
          <a:p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Get Customer Download Upload Speed (Hoping To Develop).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Send And Get Customer Feedback.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Change Customer Login Pass Word.</a:t>
            </a:r>
          </a:p>
        </p:txBody>
      </p:sp>
    </p:spTree>
    <p:extLst>
      <p:ext uri="{BB962C8B-B14F-4D97-AF65-F5344CB8AC3E}">
        <p14:creationId xmlns:p14="http://schemas.microsoft.com/office/powerpoint/2010/main" val="40145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Tracer New Complaint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05400" y="2981615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Customer Name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05399" y="3892034"/>
            <a:ext cx="2643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Customer Complaint Data</a:t>
            </a:r>
            <a:endParaRPr lang="en-US" dirty="0"/>
          </a:p>
        </p:txBody>
      </p:sp>
      <p:pic>
        <p:nvPicPr>
          <p:cNvPr id="1026" name="Picture 2" descr="C:\Users\GAYATHRI\Desktop\device-2016-01-06-19344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83" y="1295401"/>
            <a:ext cx="2750417" cy="48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3124200" y="3051981"/>
            <a:ext cx="1752600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124200" y="3962400"/>
            <a:ext cx="1752600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3087" y="4958834"/>
            <a:ext cx="1364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Send Button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3157182" y="5029200"/>
            <a:ext cx="1752600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5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Customer Location Tracer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62400" y="3017362"/>
            <a:ext cx="42454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70C0"/>
                </a:solidFill>
              </a:rPr>
              <a:t>Get Customer Complaint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 smtClean="0">
              <a:solidFill>
                <a:srgbClr val="0070C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70C0"/>
                </a:solidFill>
              </a:rPr>
              <a:t>Get Customer Location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70C0"/>
                </a:solidFill>
              </a:rPr>
              <a:t>To send the complaint, 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      customer GPS location must be needed</a:t>
            </a:r>
          </a:p>
        </p:txBody>
      </p:sp>
      <p:pic>
        <p:nvPicPr>
          <p:cNvPr id="3074" name="Picture 2" descr="C:\Users\GAYATHRI\Desktop\device-2016-01-06-1949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1837"/>
            <a:ext cx="2757119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17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Send Customer Signal Data</a:t>
            </a:r>
            <a:endParaRPr lang="en-US" dirty="0"/>
          </a:p>
        </p:txBody>
      </p:sp>
      <p:pic>
        <p:nvPicPr>
          <p:cNvPr id="2050" name="Picture 2" descr="C:\Users\GAYATHRI\Desktop\device-2016-01-06-19364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95401"/>
            <a:ext cx="2733207" cy="486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GAYATHRI\Desktop\device-2016-01-06-1936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31" y="1295401"/>
            <a:ext cx="2733207" cy="486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747638" y="3535882"/>
            <a:ext cx="1623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Signal Strength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2566777" y="3612514"/>
            <a:ext cx="1080638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64299" y="4785649"/>
            <a:ext cx="1364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Send Button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3176138" y="4825327"/>
            <a:ext cx="571500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5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Customer Other Signal Data</a:t>
            </a:r>
            <a:endParaRPr lang="en-US" dirty="0"/>
          </a:p>
        </p:txBody>
      </p:sp>
      <p:pic>
        <p:nvPicPr>
          <p:cNvPr id="3" name="Picture 2" descr="C:\Users\GAYATHRI\Desktop\device-2016-01-06-19364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2733207" cy="486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91000" y="1433116"/>
            <a:ext cx="3251788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70C0"/>
                </a:solidFill>
              </a:rPr>
              <a:t>GPS Longitude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70C0"/>
                </a:solidFill>
              </a:rPr>
              <a:t>GPS Latitude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 smtClean="0">
              <a:solidFill>
                <a:srgbClr val="0070C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70C0"/>
                </a:solidFill>
              </a:rPr>
              <a:t>Serving Cell Strength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70C0"/>
                </a:solidFill>
              </a:rPr>
              <a:t>Serving Cell ID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70C0"/>
                </a:solidFill>
              </a:rPr>
              <a:t>Call Mode – IDLE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70C0"/>
                </a:solidFill>
              </a:rPr>
              <a:t>Call Mode – RIGING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70C0"/>
                </a:solidFill>
              </a:rPr>
              <a:t>Call Mode - CALLING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 smtClean="0">
              <a:solidFill>
                <a:srgbClr val="0070C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70C0"/>
                </a:solidFill>
              </a:rPr>
              <a:t>Network Type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70C0"/>
                </a:solidFill>
              </a:rPr>
              <a:t>Neighbor Cell Signal Strength</a:t>
            </a:r>
          </a:p>
        </p:txBody>
      </p:sp>
    </p:spTree>
    <p:extLst>
      <p:ext uri="{BB962C8B-B14F-4D97-AF65-F5344CB8AC3E}">
        <p14:creationId xmlns:p14="http://schemas.microsoft.com/office/powerpoint/2010/main" val="40145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Future Developments </a:t>
            </a:r>
            <a:endParaRPr lang="en-US" dirty="0"/>
          </a:p>
        </p:txBody>
      </p:sp>
      <p:pic>
        <p:nvPicPr>
          <p:cNvPr id="4098" name="Picture 2" descr="C:\Users\GAYATHRI\Desktop\device-2016-01-06-2020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2671462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0" y="2900957"/>
            <a:ext cx="236359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70C0"/>
                </a:solidFill>
              </a:rPr>
              <a:t>Drive Test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70C0"/>
                </a:solidFill>
              </a:rPr>
              <a:t>Signal Trace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70C0"/>
                </a:solidFill>
              </a:rPr>
              <a:t>With Location Trace</a:t>
            </a:r>
          </a:p>
        </p:txBody>
      </p:sp>
    </p:spTree>
    <p:extLst>
      <p:ext uri="{BB962C8B-B14F-4D97-AF65-F5344CB8AC3E}">
        <p14:creationId xmlns:p14="http://schemas.microsoft.com/office/powerpoint/2010/main" val="40145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Dialog Customer Tracer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23" y="1600200"/>
            <a:ext cx="6632953" cy="4800600"/>
          </a:xfrm>
        </p:spPr>
      </p:pic>
    </p:spTree>
    <p:extLst>
      <p:ext uri="{BB962C8B-B14F-4D97-AF65-F5344CB8AC3E}">
        <p14:creationId xmlns:p14="http://schemas.microsoft.com/office/powerpoint/2010/main" val="67297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Future Developments</a:t>
            </a:r>
            <a:endParaRPr lang="en-US" dirty="0"/>
          </a:p>
        </p:txBody>
      </p:sp>
      <p:pic>
        <p:nvPicPr>
          <p:cNvPr id="4099" name="Picture 3" descr="C:\Users\GAYATHRI\Desktop\device-2016-01-06-2032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2699509" cy="480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86200" y="2667000"/>
            <a:ext cx="351365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70C0"/>
                </a:solidFill>
              </a:rPr>
              <a:t>Get Customer Download Speed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 smtClean="0">
              <a:solidFill>
                <a:srgbClr val="0070C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70C0"/>
                </a:solidFill>
              </a:rPr>
              <a:t>Get Customer Upload Speed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 smtClean="0">
              <a:solidFill>
                <a:srgbClr val="0070C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70C0"/>
                </a:solidFill>
              </a:rPr>
              <a:t>With Location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9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Other Options</a:t>
            </a:r>
            <a:endParaRPr lang="en-US" dirty="0"/>
          </a:p>
        </p:txBody>
      </p:sp>
      <p:pic>
        <p:nvPicPr>
          <p:cNvPr id="5124" name="Picture 4" descr="C:\Users\GAYATHRI\Desktop\device-2016-01-06-2038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386953"/>
            <a:ext cx="2654202" cy="472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16766" y="6255661"/>
            <a:ext cx="1144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Feed Back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5" name="Picture 3" descr="C:\Users\GAYATHRI\Desktop\device-2016-01-06-2037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002" y="1386953"/>
            <a:ext cx="2654202" cy="472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19800" y="6255661"/>
            <a:ext cx="9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Settings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5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70C0"/>
                </a:solidFill>
              </a:rPr>
              <a:t>Customer Tracer </a:t>
            </a:r>
            <a:r>
              <a:rPr lang="en-US" b="1" dirty="0" smtClean="0">
                <a:solidFill>
                  <a:srgbClr val="0070C0"/>
                </a:solidFill>
              </a:rPr>
              <a:t>User PC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10242" name="Picture 2" descr="C:\Users\GAYATHRI\Desktop\DS\LoginWin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81" y="1549566"/>
            <a:ext cx="7951719" cy="447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28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70C0"/>
                </a:solidFill>
              </a:rPr>
              <a:t>View Customer Details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3074" name="Picture 2" descr="C:\Users\GAYATHRI\Desktop\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08" y="1447800"/>
            <a:ext cx="772537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92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70C0"/>
                </a:solidFill>
              </a:rPr>
              <a:t>Export To Excel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5122" name="Picture 2" descr="C:\Users\GAYATHRI\Desktop\sdfsdf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4818"/>
            <a:ext cx="7784033" cy="437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12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70C0"/>
                </a:solidFill>
              </a:rPr>
              <a:t>View Mobile Complaints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6146" name="Picture 2" descr="C:\Users\GAYATHRI\Desktop\sdsd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70038"/>
            <a:ext cx="7589838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12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70C0"/>
                </a:solidFill>
              </a:rPr>
              <a:t>View Customer In Google Earth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7170" name="Picture 2" descr="C:\Users\GAYATHRI\Desktop\fsasa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772537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12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70C0"/>
                </a:solidFill>
              </a:rPr>
              <a:t>View Customer In Google Earth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8194" name="Picture 2" descr="C:\Users\GAYATHRI\Desktop\sss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7860904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4572000" y="1570038"/>
            <a:ext cx="2057400" cy="2362200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38095" y="1200706"/>
            <a:ext cx="1968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Customer Location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49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70C0"/>
                </a:solidFill>
              </a:rPr>
              <a:t>View Tower Details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10243" name="Picture 3" descr="C:\Users\GAYATHRI\Desktop\fgfgfss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68054"/>
            <a:ext cx="7619999" cy="524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48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70C0"/>
                </a:solidFill>
              </a:rPr>
              <a:t>View Signal Information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9218" name="Picture 2" descr="C:\Users\GAYATHRI\Desktop\fgfg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69" y="1577999"/>
            <a:ext cx="7725371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49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Dialog Complaint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1027" name="Picture 3" descr="C:\Users\GAYATHRI\Desktop\Boost-Network-Signal-Strength-on-iPhon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824" y="281940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39712" y="4724400"/>
            <a:ext cx="117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Signal</a:t>
            </a:r>
            <a:endParaRPr lang="en-US" dirty="0"/>
          </a:p>
        </p:txBody>
      </p:sp>
      <p:pic>
        <p:nvPicPr>
          <p:cNvPr id="1028" name="Picture 4" descr="C:\Users\GAYATHRI\Desktop\improve-cell-phone-recep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032000"/>
            <a:ext cx="3581400" cy="393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7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70C0"/>
                </a:solidFill>
              </a:rPr>
              <a:t>View Customer Cell Information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11267" name="Picture 3" descr="C:\Users\GAYATHRI\Desktop\s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55" y="1828800"/>
            <a:ext cx="7208484" cy="405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5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70C0"/>
                </a:solidFill>
              </a:rPr>
              <a:t>View Location In Different Type Of Map Providers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12290" name="Picture 2" descr="C:\Users\GAYATHRI\Desktop\s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97" y="1972101"/>
            <a:ext cx="772537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93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70C0"/>
                </a:solidFill>
              </a:rPr>
              <a:t>View Site Details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13314" name="Picture 2" descr="C:\Users\GAYATHRI\Desktop\ss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56" y="1570038"/>
            <a:ext cx="7244687" cy="407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93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70C0"/>
                </a:solidFill>
              </a:rPr>
              <a:t>Future Developments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14338" name="Picture 2" descr="C:\Users\GAYATHRI\Desktop\ddwq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2163369"/>
            <a:ext cx="7615451" cy="428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0" y="1569741"/>
            <a:ext cx="2092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Create Region Users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80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70C0"/>
                </a:solidFill>
              </a:rPr>
              <a:t>Outcomes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15362" name="Picture 2" descr="C:\Users\GAYATHRI\Desktop\sas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19" y="2034654"/>
            <a:ext cx="7951788" cy="447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8819" y="1569741"/>
            <a:ext cx="3168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Get All Complaints To One Map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80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19" y="2971800"/>
            <a:ext cx="2032945" cy="264506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2" y="1384547"/>
            <a:ext cx="1011979" cy="958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60863"/>
            <a:ext cx="57150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43" y="2672687"/>
            <a:ext cx="38100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4" y="2517775"/>
            <a:ext cx="456218" cy="4145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071" y="3578225"/>
            <a:ext cx="1810054" cy="271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410143"/>
            <a:ext cx="2646575" cy="1766589"/>
          </a:xfrm>
          <a:prstGeom prst="rect">
            <a:avLst/>
          </a:prstGeom>
        </p:spPr>
      </p:pic>
      <p:sp>
        <p:nvSpPr>
          <p:cNvPr id="13" name="Bent Arrow 12"/>
          <p:cNvSpPr/>
          <p:nvPr/>
        </p:nvSpPr>
        <p:spPr>
          <a:xfrm rot="16200000" flipV="1">
            <a:off x="4696513" y="4867963"/>
            <a:ext cx="1905000" cy="741574"/>
          </a:xfrm>
          <a:prstGeom prst="ben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Bent Arrow 13"/>
          <p:cNvSpPr/>
          <p:nvPr/>
        </p:nvSpPr>
        <p:spPr>
          <a:xfrm flipV="1">
            <a:off x="1339943" y="5562600"/>
            <a:ext cx="2118703" cy="628650"/>
          </a:xfrm>
          <a:prstGeom prst="ben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48423" y="4286249"/>
            <a:ext cx="1489831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Support Team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1887527" y="4191495"/>
            <a:ext cx="1093569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3733800" y="6296025"/>
            <a:ext cx="78566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GB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79" y="282822"/>
            <a:ext cx="2779905" cy="2038597"/>
          </a:xfrm>
          <a:prstGeom prst="rect">
            <a:avLst/>
          </a:prstGeom>
        </p:spPr>
      </p:pic>
      <p:sp>
        <p:nvSpPr>
          <p:cNvPr id="20" name="Bent Arrow 19"/>
          <p:cNvSpPr/>
          <p:nvPr/>
        </p:nvSpPr>
        <p:spPr>
          <a:xfrm rot="20299482">
            <a:off x="1038951" y="1981920"/>
            <a:ext cx="1905000" cy="565838"/>
          </a:xfrm>
          <a:prstGeom prst="ben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Bent Arrow 20"/>
          <p:cNvSpPr/>
          <p:nvPr/>
        </p:nvSpPr>
        <p:spPr>
          <a:xfrm rot="5400000">
            <a:off x="4964472" y="1297281"/>
            <a:ext cx="1418162" cy="711544"/>
          </a:xfrm>
          <a:prstGeom prst="ben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59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Dialog Complaint </a:t>
            </a:r>
            <a:r>
              <a:rPr lang="en-US" b="1" dirty="0" smtClean="0">
                <a:solidFill>
                  <a:srgbClr val="0070C0"/>
                </a:solidFill>
              </a:rPr>
              <a:t>Situation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C:\Users\GAYATHRI\Desktop\mobi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28" y="3803721"/>
            <a:ext cx="2807783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803721"/>
            <a:ext cx="2646575" cy="17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1447800"/>
            <a:ext cx="2779905" cy="2038597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13982650">
            <a:off x="2390408" y="2740161"/>
            <a:ext cx="495300" cy="10812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8784200">
            <a:off x="5430715" y="2712980"/>
            <a:ext cx="495300" cy="10812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7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V</a:t>
            </a:r>
            <a:r>
              <a:rPr lang="en-US" b="1" dirty="0" smtClean="0">
                <a:solidFill>
                  <a:srgbClr val="0070C0"/>
                </a:solidFill>
              </a:rPr>
              <a:t>isiting </a:t>
            </a:r>
            <a:r>
              <a:rPr lang="en-US" b="1" dirty="0">
                <a:solidFill>
                  <a:srgbClr val="0070C0"/>
                </a:solidFill>
              </a:rPr>
              <a:t>C</a:t>
            </a:r>
            <a:r>
              <a:rPr lang="en-US" b="1" dirty="0" smtClean="0">
                <a:solidFill>
                  <a:srgbClr val="0070C0"/>
                </a:solidFill>
              </a:rPr>
              <a:t>ustomer Location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1055"/>
            <a:ext cx="1864486" cy="1244544"/>
          </a:xfrm>
          <a:prstGeom prst="rect">
            <a:avLst/>
          </a:prstGeom>
        </p:spPr>
      </p:pic>
      <p:pic>
        <p:nvPicPr>
          <p:cNvPr id="2050" name="Picture 2" descr="C:\Users\GAYATHRI\Desktop\HIA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608" y="1651055"/>
            <a:ext cx="2457341" cy="142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GAYATHRI\Desktop\webinar-netgear-nuovi-ap-professionali-prosafe-wac720-e-wac730-1-63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576923"/>
            <a:ext cx="1962149" cy="17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GAYATHRI\Desktop\Technician-working-on-communication-tow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0" y="4572000"/>
            <a:ext cx="3363046" cy="17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3352799" y="2133600"/>
            <a:ext cx="1447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5880737" y="3518536"/>
            <a:ext cx="126872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16200000">
            <a:off x="1136080" y="3518537"/>
            <a:ext cx="126872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4191000" y="5267773"/>
            <a:ext cx="1219200" cy="381000"/>
          </a:xfrm>
          <a:prstGeom prst="rightArrow">
            <a:avLst/>
          </a:prstGeom>
          <a:scene3d>
            <a:camera prst="orthographicFront">
              <a:rot lat="21299996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97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873" y="304800"/>
            <a:ext cx="76200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Dialog Complaint Situation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828800"/>
            <a:ext cx="746441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2400" dirty="0" smtClean="0">
                <a:solidFill>
                  <a:srgbClr val="002060"/>
                </a:solidFill>
              </a:rPr>
              <a:t>Get Complaint Data </a:t>
            </a:r>
            <a:r>
              <a:rPr lang="en-US" sz="2400" dirty="0">
                <a:solidFill>
                  <a:srgbClr val="002060"/>
                </a:solidFill>
              </a:rPr>
              <a:t>F</a:t>
            </a:r>
            <a:r>
              <a:rPr lang="en-US" sz="2400" dirty="0" smtClean="0">
                <a:solidFill>
                  <a:srgbClr val="002060"/>
                </a:solidFill>
              </a:rPr>
              <a:t>rom Seibel.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2400" dirty="0" smtClean="0">
                <a:solidFill>
                  <a:srgbClr val="002060"/>
                </a:solidFill>
              </a:rPr>
              <a:t>Calling The Customer And Asking The Location.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400" dirty="0" smtClean="0">
              <a:solidFill>
                <a:srgbClr val="002060"/>
              </a:solidFill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US" sz="2400" dirty="0" smtClean="0">
                <a:solidFill>
                  <a:srgbClr val="002060"/>
                </a:solidFill>
              </a:rPr>
              <a:t>Heir A Vehicle And Visiting The Customer 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2400" dirty="0" smtClean="0">
                <a:solidFill>
                  <a:srgbClr val="002060"/>
                </a:solidFill>
              </a:rPr>
              <a:t>Asking The Road While Visiting The Customer.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2400" dirty="0" smtClean="0">
                <a:solidFill>
                  <a:srgbClr val="002060"/>
                </a:solidFill>
              </a:rPr>
              <a:t>Calling Again And Asking Whether The Visiting Team,</a:t>
            </a:r>
          </a:p>
          <a:p>
            <a:r>
              <a:rPr lang="en-US" sz="2400" dirty="0">
                <a:solidFill>
                  <a:srgbClr val="002060"/>
                </a:solidFill>
              </a:rPr>
              <a:t>	</a:t>
            </a:r>
            <a:r>
              <a:rPr lang="en-US" sz="2400" dirty="0" smtClean="0">
                <a:solidFill>
                  <a:srgbClr val="002060"/>
                </a:solidFill>
              </a:rPr>
              <a:t>	Arrived The Correct Location.</a:t>
            </a:r>
            <a:endParaRPr lang="en-US" sz="2400" dirty="0">
              <a:solidFill>
                <a:srgbClr val="002060"/>
              </a:solidFill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US" sz="2400" dirty="0" smtClean="0">
                <a:solidFill>
                  <a:srgbClr val="002060"/>
                </a:solidFill>
              </a:rPr>
              <a:t>Checking Customer Location By Visiting Team.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2400" dirty="0" smtClean="0">
                <a:solidFill>
                  <a:srgbClr val="002060"/>
                </a:solidFill>
              </a:rPr>
              <a:t>Checking Low Signal Areas At Customer Premises .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sz="2400" dirty="0" smtClean="0">
              <a:solidFill>
                <a:srgbClr val="002060"/>
              </a:solidFill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US" sz="2400" dirty="0" smtClean="0">
                <a:solidFill>
                  <a:srgbClr val="002060"/>
                </a:solidFill>
              </a:rPr>
              <a:t>Visiting The Site Locations And Antenna Optimization.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2400" dirty="0" smtClean="0">
                <a:solidFill>
                  <a:srgbClr val="002060"/>
                </a:solidFill>
              </a:rPr>
              <a:t>Get Feedback And Close </a:t>
            </a:r>
            <a:r>
              <a:rPr lang="en-US" sz="2400" dirty="0">
                <a:solidFill>
                  <a:srgbClr val="002060"/>
                </a:solidFill>
              </a:rPr>
              <a:t>The Customer </a:t>
            </a:r>
            <a:r>
              <a:rPr lang="en-US" sz="2400" dirty="0" smtClean="0">
                <a:solidFill>
                  <a:srgbClr val="002060"/>
                </a:solidFill>
              </a:rPr>
              <a:t>Complaint.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97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Complaint Visiting  Solution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3075" name="Picture 3" descr="C:\Users\GAYATHRI\Desktop\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68104"/>
            <a:ext cx="3505331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GAYATHRI\Desktop\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60143"/>
            <a:ext cx="3509749" cy="526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1869174" y="3542535"/>
            <a:ext cx="277902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7" name="Picture 5" descr="C:\Users\GAYATHRI\Desktop\ZIONX\Desktop\Dialog\logo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670" y="2514600"/>
            <a:ext cx="913066" cy="91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97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Dialog Customer Tracer</a:t>
            </a:r>
            <a:endParaRPr lang="en-GB" b="1" dirty="0">
              <a:solidFill>
                <a:srgbClr val="0070C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2678250" y="3877101"/>
            <a:ext cx="3048943" cy="34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C:\Users\GAYATHRI\Desktop\LoginWind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92" y="4495800"/>
            <a:ext cx="3161099" cy="177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GAYATHRI\Desktop\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865" y="1228620"/>
            <a:ext cx="1387361" cy="208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02533" y="1732576"/>
            <a:ext cx="1552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Gsm Message </a:t>
            </a:r>
            <a:endParaRPr lang="en-US" b="1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Server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57226" y="1785053"/>
            <a:ext cx="17963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Customer Tracer </a:t>
            </a:r>
            <a:endParaRPr lang="en-US" b="1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For </a:t>
            </a:r>
            <a:r>
              <a:rPr lang="en-US" b="1" dirty="0" smtClean="0">
                <a:solidFill>
                  <a:srgbClr val="0070C0"/>
                </a:solidFill>
              </a:rPr>
              <a:t>Mobile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56376" y="6382756"/>
            <a:ext cx="2402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Customer Tracer For PC</a:t>
            </a:r>
            <a:endParaRPr lang="en-US" dirty="0"/>
          </a:p>
        </p:txBody>
      </p:sp>
      <p:pic>
        <p:nvPicPr>
          <p:cNvPr id="7" name="Picture 2" descr="C:\Users\GAYATHRI\Desktop\20160107_16435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417742"/>
            <a:ext cx="818688" cy="170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/>
          <p:cNvSpPr/>
          <p:nvPr/>
        </p:nvSpPr>
        <p:spPr>
          <a:xfrm>
            <a:off x="4078115" y="3877101"/>
            <a:ext cx="284252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2788261" y="3248572"/>
            <a:ext cx="268115" cy="4609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5429487" y="3248572"/>
            <a:ext cx="268115" cy="4609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7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Dialog </a:t>
            </a:r>
            <a:r>
              <a:rPr lang="en-US" b="1" dirty="0">
                <a:solidFill>
                  <a:srgbClr val="0070C0"/>
                </a:solidFill>
              </a:rPr>
              <a:t>Gsm Message Server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203512" y="1295400"/>
            <a:ext cx="0" cy="6858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108012" y="1981200"/>
            <a:ext cx="419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108012" y="1948784"/>
            <a:ext cx="0" cy="3972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299012" y="1948785"/>
            <a:ext cx="0" cy="3972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736935" y="2574372"/>
            <a:ext cx="1048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Software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504660" y="2574372"/>
            <a:ext cx="1124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Hardware</a:t>
            </a:r>
            <a:endParaRPr lang="en-US" dirty="0"/>
          </a:p>
        </p:txBody>
      </p:sp>
      <p:pic>
        <p:nvPicPr>
          <p:cNvPr id="2050" name="Picture 2" descr="C:\Users\GAYATHRI\Desktop\a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62869"/>
            <a:ext cx="3295866" cy="238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GAYATHRI\Desktop\a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501" y="3162869"/>
            <a:ext cx="3293022" cy="234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97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788</TotalTime>
  <Words>375</Words>
  <Application>Microsoft Office PowerPoint</Application>
  <PresentationFormat>On-screen Show (4:3)</PresentationFormat>
  <Paragraphs>149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Adjacency</vt:lpstr>
      <vt:lpstr>New Initiatives </vt:lpstr>
      <vt:lpstr>Dialog Customer Tracer</vt:lpstr>
      <vt:lpstr>Dialog Complaint</vt:lpstr>
      <vt:lpstr>Dialog Complaint Situation</vt:lpstr>
      <vt:lpstr>Visiting Customer Location</vt:lpstr>
      <vt:lpstr>Dialog Complaint Situation</vt:lpstr>
      <vt:lpstr>Complaint Visiting  Solution</vt:lpstr>
      <vt:lpstr>Dialog Customer Tracer</vt:lpstr>
      <vt:lpstr>Dialog Gsm Message Server</vt:lpstr>
      <vt:lpstr>GSM Module SIM 900A</vt:lpstr>
      <vt:lpstr>Gsm Module SIM 900A</vt:lpstr>
      <vt:lpstr>Mobile Customer Tracer</vt:lpstr>
      <vt:lpstr>Mobile Customer Tracer</vt:lpstr>
      <vt:lpstr>Mobile Customer Tracer</vt:lpstr>
      <vt:lpstr>Tracer New Complaint</vt:lpstr>
      <vt:lpstr>Customer Location Tracer</vt:lpstr>
      <vt:lpstr>Send Customer Signal Data</vt:lpstr>
      <vt:lpstr>Customer Other Signal Data</vt:lpstr>
      <vt:lpstr>Future Developments </vt:lpstr>
      <vt:lpstr>Future Developments</vt:lpstr>
      <vt:lpstr>Other Options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Initiatives</dc:title>
  <dc:creator>Administrator</dc:creator>
  <cp:lastModifiedBy>GAYATHRI</cp:lastModifiedBy>
  <cp:revision>92</cp:revision>
  <dcterms:created xsi:type="dcterms:W3CDTF">2016-01-04T08:47:27Z</dcterms:created>
  <dcterms:modified xsi:type="dcterms:W3CDTF">2016-01-07T13:02:43Z</dcterms:modified>
</cp:coreProperties>
</file>